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gif" ContentType="image/gif"/>
  <Default Extension="wav" ContentType="audio/unknown"/>
  <Default Extension="mp3" ContentType="audi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firstSlideNum="0">
  <p:sldMasterIdLst>
    <p:sldMasterId id="2147486793" r:id="rId12"/>
  </p:sldMasterIdLst>
  <p:notesMasterIdLst>
    <p:notesMasterId r:id="rId14"/>
  </p:notesMasterIdLst>
  <p:sldIdLst>
    <p:sldId id="303" r:id="rId16"/>
    <p:sldId id="314" r:id="rId18"/>
    <p:sldId id="315" r:id="rId20"/>
    <p:sldId id="316" r:id="rId22"/>
    <p:sldId id="317" r:id="rId24"/>
    <p:sldId id="311" r:id="rId26"/>
    <p:sldId id="318" r:id="rId28"/>
    <p:sldId id="319" r:id="rId30"/>
    <p:sldId id="305" r:id="rId31"/>
    <p:sldId id="300" r:id="rId33"/>
    <p:sldId id="313" r:id="rId35"/>
    <p:sldId id="320" r:id="rId37"/>
    <p:sldId id="321" r:id="rId39"/>
    <p:sldId id="322" r:id="rId41"/>
    <p:sldId id="323" r:id="rId43"/>
    <p:sldId id="324" r:id="rId45"/>
    <p:sldId id="325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20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6" Type="http://schemas.openxmlformats.org/officeDocument/2006/relationships/slide" Target="slides/slide6.xml"></Relationship><Relationship Id="rId28" Type="http://schemas.openxmlformats.org/officeDocument/2006/relationships/slide" Target="slides/slide7.xml"></Relationship><Relationship Id="rId30" Type="http://schemas.openxmlformats.org/officeDocument/2006/relationships/slide" Target="slides/slide8.xml"></Relationship><Relationship Id="rId31" Type="http://schemas.openxmlformats.org/officeDocument/2006/relationships/slide" Target="slides/slide9.xml"></Relationship><Relationship Id="rId33" Type="http://schemas.openxmlformats.org/officeDocument/2006/relationships/slide" Target="slides/slide10.xml"></Relationship><Relationship Id="rId35" Type="http://schemas.openxmlformats.org/officeDocument/2006/relationships/slide" Target="slides/slide11.xml"></Relationship><Relationship Id="rId37" Type="http://schemas.openxmlformats.org/officeDocument/2006/relationships/slide" Target="slides/slide12.xml"></Relationship><Relationship Id="rId39" Type="http://schemas.openxmlformats.org/officeDocument/2006/relationships/slide" Target="slides/slide13.xml"></Relationship><Relationship Id="rId41" Type="http://schemas.openxmlformats.org/officeDocument/2006/relationships/slide" Target="slides/slide14.xml"></Relationship><Relationship Id="rId43" Type="http://schemas.openxmlformats.org/officeDocument/2006/relationships/slide" Target="slides/slide15.xml"></Relationship><Relationship Id="rId45" Type="http://schemas.openxmlformats.org/officeDocument/2006/relationships/slide" Target="slides/slide16.xml"></Relationship><Relationship Id="rId47" Type="http://schemas.openxmlformats.org/officeDocument/2006/relationships/slide" Target="slides/slide17.xml"></Relationship><Relationship Id="rId50" Type="http://schemas.openxmlformats.org/officeDocument/2006/relationships/viewProps" Target="viewProps.xml"></Relationship><Relationship Id="rId51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29AFC-F2AA-465E-8D1C-30F94964FCD4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A2456-E6E3-41AC-8761-D73CA8EDE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7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210" cy="308991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210" cy="36042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5610" cy="46228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750" cy="309245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750" cy="360680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8150" cy="46482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9"/>
          <p:cNvSpPr>
            <a:spLocks/>
          </p:cNvSpPr>
          <p:nvPr/>
        </p:nvSpPr>
        <p:spPr>
          <a:xfrm rot="0">
            <a:off x="865505" y="0"/>
            <a:ext cx="3240405" cy="2616835"/>
          </a:xfrm>
          <a:prstGeom prst="parallelogram">
            <a:avLst>
              <a:gd name="adj" fmla="val 99461"/>
            </a:avLst>
          </a:prstGeom>
          <a:solidFill>
            <a:srgbClr val="B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2362200" y="2072005"/>
            <a:ext cx="6410960" cy="6610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3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2365375" y="2823845"/>
            <a:ext cx="505841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4822825" y="1353820"/>
            <a:ext cx="7348855" cy="55118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10467340" y="4727575"/>
            <a:ext cx="1727200" cy="12954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도형 8"/>
          <p:cNvCxnSpPr/>
          <p:nvPr/>
        </p:nvCxnSpPr>
        <p:spPr>
          <a:xfrm rot="0" flipV="1">
            <a:off x="17145" y="4399280"/>
            <a:ext cx="3289300" cy="246697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날짜 개체 틀 10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1028700" y="1816100"/>
            <a:ext cx="10327640" cy="43535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9" name="텍스트 개체 틀 8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도형 6"/>
          <p:cNvCxnSpPr/>
          <p:nvPr/>
        </p:nvCxnSpPr>
        <p:spPr>
          <a:xfrm rot="0" flipV="1">
            <a:off x="10291445" y="-63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-15875" y="2140585"/>
            <a:ext cx="3455035" cy="259143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741045" y="0"/>
            <a:ext cx="2160905" cy="165544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953895" y="1312545"/>
            <a:ext cx="7397750" cy="4718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3510280" y="2135505"/>
            <a:ext cx="7989570" cy="3820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39495" y="1428750"/>
            <a:ext cx="10310495" cy="45459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400" cap="none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153035" y="0"/>
            <a:ext cx="1440815" cy="1118870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4" name="텍스트 개체 틀 13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6050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cxnSp>
        <p:nvCxnSpPr>
          <p:cNvPr id="15" name="도형 14"/>
          <p:cNvCxnSpPr/>
          <p:nvPr/>
        </p:nvCxnSpPr>
        <p:spPr>
          <a:xfrm rot="0" flipV="1">
            <a:off x="9808845" y="5441315"/>
            <a:ext cx="1908810" cy="1431925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1049655" y="1825625"/>
            <a:ext cx="5177790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309995" y="1825625"/>
            <a:ext cx="5045710" cy="43535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61085" y="1681480"/>
            <a:ext cx="5045075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1061085" y="2505075"/>
            <a:ext cx="5045075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276340" y="1681480"/>
            <a:ext cx="5081270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276340" y="2505075"/>
            <a:ext cx="5081270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2" name="텍스트 개체 틀 11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3" name="날짜 개체 틀 12"/>
          <p:cNvSpPr txBox="1">
            <a:spLocks noGrp="1"/>
          </p:cNvSpPr>
          <p:nvPr>
            <p:ph type="dt" idx="14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4" name="바닥글 개체 틀 13"/>
          <p:cNvSpPr txBox="1">
            <a:spLocks noGrp="1"/>
          </p:cNvSpPr>
          <p:nvPr>
            <p:ph type="ftr" idx="15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6" name="도형 5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텍스트 개체 틀 7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9" name="날짜 개체 틀 8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0" name="바닥글 개체 틀 9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슬라이드 번호 개체 틀 10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733425"/>
            <a:ext cx="6174740" cy="51295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»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텍스트 개체 틀 9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1" name="날짜 개체 틀 10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733425"/>
            <a:ext cx="6174740" cy="5129530"/>
          </a:xfrm>
          <a:prstGeom prst="rect"/>
        </p:spPr>
      </p:sp>
      <p:sp>
        <p:nvSpPr>
          <p:cNvPr id="10" name="텍스트 개체 틀 9"/>
          <p:cNvSpPr txBox="1">
            <a:spLocks noGrp="1"/>
          </p:cNvSpPr>
          <p:nvPr>
            <p:ph type="body" idx="13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1" name="텍스트 개체 틀 10"/>
          <p:cNvSpPr txBox="1">
            <a:spLocks noGrp="1"/>
          </p:cNvSpPr>
          <p:nvPr>
            <p:ph type="title" idx="15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2" name="날짜 개체 틀 11"/>
          <p:cNvSpPr txBox="1">
            <a:spLocks noGrp="1"/>
          </p:cNvSpPr>
          <p:nvPr>
            <p:ph type="dt" idx="16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3" name="바닥글 개체 틀 12"/>
          <p:cNvSpPr txBox="1">
            <a:spLocks noGrp="1"/>
          </p:cNvSpPr>
          <p:nvPr>
            <p:ph type="ftr" idx="17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cap="none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b="0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583" r:id="rId1"/>
    <p:sldLayoutId id="2147486584" r:id="rId2"/>
    <p:sldLayoutId id="2147486585" r:id="rId3"/>
    <p:sldLayoutId id="2147486586" r:id="rId4"/>
    <p:sldLayoutId id="2147486587" r:id="rId5"/>
    <p:sldLayoutId id="2147486588" r:id="rId6"/>
    <p:sldLayoutId id="2147486589" r:id="rId7"/>
    <p:sldLayoutId id="2147486590" r:id="rId8"/>
    <p:sldLayoutId id="2147486591" r:id="rId9"/>
    <p:sldLayoutId id="2147486592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4" Type="http://schemas.openxmlformats.org/officeDocument/2006/relationships/image" Target="../media/fImage5168685389358.png"></Relationship><Relationship Id="rId6" Type="http://schemas.openxmlformats.org/officeDocument/2006/relationships/image" Target="../media/fImage2961291708467.png"></Relationship><Relationship Id="rId8" Type="http://schemas.openxmlformats.org/officeDocument/2006/relationships/image" Target="../media/fImage4208225641.png"></Relationship><Relationship Id="rId9" Type="http://schemas.openxmlformats.org/officeDocument/2006/relationships/slideLayout" Target="../slideLayouts/slideLayout5.xml"></Relationship></Relationships>
</file>

<file path=ppt/slides/_rels/slide10.xml.rels><?xml version="1.0" encoding="UTF-8"?>
<Relationships xmlns="http://schemas.openxmlformats.org/package/2006/relationships"><Relationship Id="rId6" Type="http://schemas.openxmlformats.org/officeDocument/2006/relationships/notesSlide" Target="../notesSlides/notesSlide10.xml"></Relationship><Relationship Id="rId16" Type="http://schemas.openxmlformats.org/officeDocument/2006/relationships/image" Target="../media/fImage5690423041.png"></Relationship><Relationship Id="rId17" Type="http://schemas.openxmlformats.org/officeDocument/2006/relationships/image" Target="../media/fImage294812348467.png"></Relationship><Relationship Id="rId18" Type="http://schemas.openxmlformats.org/officeDocument/2006/relationships/image" Target="../media/fImage294812356334.png"></Relationship><Relationship Id="rId19" Type="http://schemas.openxmlformats.org/officeDocument/2006/relationships/image" Target="../media/fImage85473349961.png"></Relationship><Relationship Id="rId20" Type="http://schemas.openxmlformats.org/officeDocument/2006/relationships/image" Target="../media/fImage21865337491.png"></Relationship><Relationship Id="rId21" Type="http://schemas.openxmlformats.org/officeDocument/2006/relationships/slideLayout" Target="../slideLayouts/slideLayout5.xml"></Relationship></Relationships>
</file>

<file path=ppt/slides/_rels/slide11.xml.rels><?xml version="1.0" encoding="UTF-8"?>
<Relationships xmlns="http://schemas.openxmlformats.org/package/2006/relationships"><Relationship Id="rId5" Type="http://schemas.openxmlformats.org/officeDocument/2006/relationships/notesSlide" Target="../notesSlides/notesSlide11.xml"></Relationship><Relationship Id="rId7" Type="http://schemas.openxmlformats.org/officeDocument/2006/relationships/image" Target="../media/fImage82542946827.png"></Relationship><Relationship Id="rId10" Type="http://schemas.openxmlformats.org/officeDocument/2006/relationships/image" Target="../media/fImage186523392995.png"></Relationship><Relationship Id="rId11" Type="http://schemas.openxmlformats.org/officeDocument/2006/relationships/image" Target="../media/fImage53933541942.png"></Relationship><Relationship Id="rId12" Type="http://schemas.openxmlformats.org/officeDocument/2006/relationships/slideLayout" Target="../slideLayouts/slideLayout5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fImage103403554827.png"></Relationship><Relationship Id="rId4" Type="http://schemas.openxmlformats.org/officeDocument/2006/relationships/notesSlide" Target="../notesSlides/notesSlide12.xml"></Relationship><Relationship Id="rId5" Type="http://schemas.openxmlformats.org/officeDocument/2006/relationships/image" Target="../media/fImage165712416500.png"></Relationship><Relationship Id="rId6" Type="http://schemas.openxmlformats.org/officeDocument/2006/relationships/image" Target="../media/fImage83913239169.png"></Relationship><Relationship Id="rId7" Type="http://schemas.openxmlformats.org/officeDocument/2006/relationships/slideLayout" Target="../slideLayouts/slideLayout5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fImage84073265724.png"></Relationship><Relationship Id="rId4" Type="http://schemas.openxmlformats.org/officeDocument/2006/relationships/image" Target="../media/fImage130623271478.png"></Relationship><Relationship Id="rId5" Type="http://schemas.openxmlformats.org/officeDocument/2006/relationships/image" Target="../media/fImage133573299358.png"></Relationship><Relationship Id="rId6" Type="http://schemas.openxmlformats.org/officeDocument/2006/relationships/image" Target="../media/fImage217493306962.png"></Relationship><Relationship Id="rId7" Type="http://schemas.openxmlformats.org/officeDocument/2006/relationships/notesSlide" Target="../notesSlides/notesSlide13.xml"></Relationship><Relationship Id="rId8" Type="http://schemas.openxmlformats.org/officeDocument/2006/relationships/slideLayout" Target="../slideLayouts/slideLayout5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128812776334.png"></Relationship><Relationship Id="rId3" Type="http://schemas.openxmlformats.org/officeDocument/2006/relationships/image" Target="../media/fImage111832786500.png"></Relationship><Relationship Id="rId4" Type="http://schemas.openxmlformats.org/officeDocument/2006/relationships/image" Target="../media/fImage54672799169.png"></Relationship><Relationship Id="rId5" Type="http://schemas.openxmlformats.org/officeDocument/2006/relationships/image" Target="../media/fImage191383285705.png"></Relationship><Relationship Id="rId6" Type="http://schemas.openxmlformats.org/officeDocument/2006/relationships/image" Target="../media/fImage156362815724.png"></Relationship><Relationship Id="rId7" Type="http://schemas.openxmlformats.org/officeDocument/2006/relationships/image" Target="../media/fImage125122821478.png"></Relationship><Relationship Id="rId8" Type="http://schemas.openxmlformats.org/officeDocument/2006/relationships/notesSlide" Target="../notesSlides/notesSlide14.xml"></Relationship><Relationship Id="rId9" Type="http://schemas.openxmlformats.org/officeDocument/2006/relationships/slideLayout" Target="../slideLayouts/slideLayout5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125122969358.png"></Relationship><Relationship Id="rId3" Type="http://schemas.openxmlformats.org/officeDocument/2006/relationships/image" Target="../media/fImage22372976962.png"></Relationship><Relationship Id="rId4" Type="http://schemas.openxmlformats.org/officeDocument/2006/relationships/image" Target="../media/fImage69413034464.png"></Relationship><Relationship Id="rId5" Type="http://schemas.openxmlformats.org/officeDocument/2006/relationships/image" Target="../media/fImage31883155705.png"></Relationship><Relationship Id="rId6" Type="http://schemas.openxmlformats.org/officeDocument/2006/relationships/image" Target="../media/fImage31883178145.png"></Relationship><Relationship Id="rId7" Type="http://schemas.openxmlformats.org/officeDocument/2006/relationships/image" Target="../media/fImage31883183281.png"></Relationship><Relationship Id="rId8" Type="http://schemas.openxmlformats.org/officeDocument/2006/relationships/notesSlide" Target="../notesSlides/notesSlide15.xml"></Relationship><Relationship Id="rId9" Type="http://schemas.openxmlformats.org/officeDocument/2006/relationships/slideLayout" Target="../slideLayouts/slideLayout5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128633346827.png"></Relationship><Relationship Id="rId3" Type="http://schemas.openxmlformats.org/officeDocument/2006/relationships/image" Target="../media/fImage127303359961.png"></Relationship><Relationship Id="rId4" Type="http://schemas.openxmlformats.org/officeDocument/2006/relationships/image" Target="../media/fImage12859336491.png"></Relationship><Relationship Id="rId5" Type="http://schemas.openxmlformats.org/officeDocument/2006/relationships/image" Target="../media/fImage127343372995.png"></Relationship><Relationship Id="rId6" Type="http://schemas.openxmlformats.org/officeDocument/2006/relationships/image" Target="../media/fImage59263381942.png"></Relationship><Relationship Id="rId7" Type="http://schemas.openxmlformats.org/officeDocument/2006/relationships/image" Target="../media/fImage59833394827.png"></Relationship><Relationship Id="rId8" Type="http://schemas.openxmlformats.org/officeDocument/2006/relationships/image" Target="../media/fImage60603405436.png"></Relationship><Relationship Id="rId9" Type="http://schemas.openxmlformats.org/officeDocument/2006/relationships/notesSlide" Target="../notesSlides/notesSlide16.xml"></Relationship><Relationship Id="rId10" Type="http://schemas.openxmlformats.org/officeDocument/2006/relationships/slideLayout" Target="../slideLayouts/slideLayout5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316432641.png"></Relationship><Relationship Id="rId3" Type="http://schemas.openxmlformats.org/officeDocument/2006/relationships/image" Target="../media/fImage84653278467.png"></Relationship><Relationship Id="rId4" Type="http://schemas.openxmlformats.org/officeDocument/2006/relationships/image" Target="../media/fImage71403286334.png"></Relationship><Relationship Id="rId5" Type="http://schemas.openxmlformats.org/officeDocument/2006/relationships/image" Target="../media/fImage79303316500.png"></Relationship><Relationship Id="rId6" Type="http://schemas.openxmlformats.org/officeDocument/2006/relationships/image" Target="../media/fImage108573339169.png"></Relationship><Relationship Id="rId7" Type="http://schemas.openxmlformats.org/officeDocument/2006/relationships/notesSlide" Target="../notesSlides/notesSlide17.xml"></Relationship><Relationship Id="rId8" Type="http://schemas.openxmlformats.org/officeDocument/2006/relationships/slideLayout" Target="../slideLayouts/slideLayout5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232802708467.png"></Relationship><Relationship Id="rId3" Type="http://schemas.openxmlformats.org/officeDocument/2006/relationships/image" Target="../media/fImage3373102726334.png"></Relationship><Relationship Id="rId4" Type="http://schemas.openxmlformats.org/officeDocument/2006/relationships/image" Target="../media/fImage250412736500.png"></Relationship><Relationship Id="rId5" Type="http://schemas.openxmlformats.org/officeDocument/2006/relationships/notesSlide" Target="../notesSlides/notesSlide2.xml"></Relationship><Relationship Id="rId6" Type="http://schemas.openxmlformats.org/officeDocument/2006/relationships/slideLayout" Target="../slideLayouts/slideLayout5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465732759169.png"></Relationship><Relationship Id="rId3" Type="http://schemas.openxmlformats.org/officeDocument/2006/relationships/image" Target="../media/fImage385232765724.png"></Relationship><Relationship Id="rId4" Type="http://schemas.openxmlformats.org/officeDocument/2006/relationships/image" Target="../media/fImage1104816841.png"></Relationship><Relationship Id="rId5" Type="http://schemas.openxmlformats.org/officeDocument/2006/relationships/image" Target="../media/fImage440121716334.png"></Relationship><Relationship Id="rId6" Type="http://schemas.openxmlformats.org/officeDocument/2006/relationships/notesSlide" Target="../notesSlides/notesSlide3.xml"></Relationship><Relationship Id="rId7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364812586500.png"></Relationship><Relationship Id="rId3" Type="http://schemas.openxmlformats.org/officeDocument/2006/relationships/image" Target="../media/fImage5402352609169.png"></Relationship><Relationship Id="rId4" Type="http://schemas.openxmlformats.org/officeDocument/2006/relationships/image" Target="../media/fImage436362665724.png"></Relationship><Relationship Id="rId5" Type="http://schemas.openxmlformats.org/officeDocument/2006/relationships/notesSlide" Target="../notesSlides/notesSlide4.xml"></Relationship><Relationship Id="rId6" Type="http://schemas.openxmlformats.org/officeDocument/2006/relationships/slideLayout" Target="../slideLayouts/slideLayout5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234723221478.png"></Relationship><Relationship Id="rId3" Type="http://schemas.openxmlformats.org/officeDocument/2006/relationships/image" Target="../media/fImage2232628941.png"></Relationship><Relationship Id="rId4" Type="http://schemas.openxmlformats.org/officeDocument/2006/relationships/image" Target="../media/fImage848532908467.png"></Relationship><Relationship Id="rId5" Type="http://schemas.openxmlformats.org/officeDocument/2006/relationships/notesSlide" Target="../notesSlides/notesSlide5.xml"></Relationship><Relationship Id="rId6" Type="http://schemas.openxmlformats.org/officeDocument/2006/relationships/slideLayout" Target="../slideLayouts/slideLayout5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36554823641.png"></Relationship><Relationship Id="rId3" Type="http://schemas.openxmlformats.org/officeDocument/2006/relationships/image" Target="../media/fImage1026462388467.png"></Relationship><Relationship Id="rId4" Type="http://schemas.openxmlformats.org/officeDocument/2006/relationships/image" Target="../media/fImage1514582396334.png"></Relationship><Relationship Id="rId5" Type="http://schemas.openxmlformats.org/officeDocument/2006/relationships/image" Target="../media/fImage921732406500.png"></Relationship><Relationship Id="rId7" Type="http://schemas.openxmlformats.org/officeDocument/2006/relationships/notesSlide" Target="../notesSlides/notesSlide6.xml"></Relationship><Relationship Id="rId8" Type="http://schemas.openxmlformats.org/officeDocument/2006/relationships/image" Target="../media/fImage330252086334.png"></Relationship><Relationship Id="rId9" Type="http://schemas.openxmlformats.org/officeDocument/2006/relationships/image" Target="../media/fImage43202096500.png"></Relationship><Relationship Id="rId10" Type="http://schemas.openxmlformats.org/officeDocument/2006/relationships/image" Target="../media/fImage22432119169.png"></Relationship><Relationship Id="rId11" Type="http://schemas.openxmlformats.org/officeDocument/2006/relationships/slideLayout" Target="../slideLayouts/slideLayout5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59493095724.png"></Relationship><Relationship Id="rId3" Type="http://schemas.openxmlformats.org/officeDocument/2006/relationships/image" Target="../media/fImage185003101478.png"></Relationship><Relationship Id="rId4" Type="http://schemas.openxmlformats.org/officeDocument/2006/relationships/image" Target="../media/fImage70763189358.png"></Relationship><Relationship Id="rId5" Type="http://schemas.openxmlformats.org/officeDocument/2006/relationships/image" Target="../media/fImage191383216962.png"></Relationship><Relationship Id="rId6" Type="http://schemas.openxmlformats.org/officeDocument/2006/relationships/notesSlide" Target="../notesSlides/notesSlide7.xml"></Relationship><Relationship Id="rId7" Type="http://schemas.openxmlformats.org/officeDocument/2006/relationships/slideLayout" Target="../slideLayouts/slideLayout5.xml"></Relationship></Relationships>
</file>

<file path=ppt/slides/_rels/slide8.xml.rels><?xml version="1.0" encoding="UTF-8"?>
<Relationships xmlns="http://schemas.openxmlformats.org/package/2006/relationships"><Relationship Id="rId4" Type="http://schemas.openxmlformats.org/officeDocument/2006/relationships/image" Target="../media/fImage77343328145.png"></Relationship><Relationship Id="rId5" Type="http://schemas.openxmlformats.org/officeDocument/2006/relationships/image" Target="../media/fImage185003333281.png"></Relationship><Relationship Id="rId6" Type="http://schemas.openxmlformats.org/officeDocument/2006/relationships/notesSlide" Target="../notesSlides/notesSlide8.xml"></Relationship><Relationship Id="rId7" Type="http://schemas.openxmlformats.org/officeDocument/2006/relationships/image" Target="../media/fImage4257124141.png"></Relationship><Relationship Id="rId8" Type="http://schemas.openxmlformats.org/officeDocument/2006/relationships/image" Target="../media/fImage63102428467.png"></Relationship><Relationship Id="rId9" Type="http://schemas.openxmlformats.org/officeDocument/2006/relationships/slideLayout" Target="../slideLayouts/slideLayout5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fImage3141955414464.png"></Relationship><Relationship Id="rId4" Type="http://schemas.openxmlformats.org/officeDocument/2006/relationships/image" Target="../media/fImage2487565495705.png"></Relationship><Relationship Id="rId5" Type="http://schemas.openxmlformats.org/officeDocument/2006/relationships/notesSlide" Target="../notesSlides/notesSlide9.xml"></Relationship><Relationship Id="rId6" Type="http://schemas.openxmlformats.org/officeDocument/2006/relationships/image" Target="../media/fImage2377021146500.png"></Relationship><Relationship Id="rId7" Type="http://schemas.openxmlformats.org/officeDocument/2006/relationships/image" Target="../media/fImage5918822621478.png"></Relationship><Relationship Id="rId8" Type="http://schemas.openxmlformats.org/officeDocument/2006/relationships/image" Target="../media/fImage187530941.png"></Relationship><Relationship Id="rId9" Type="http://schemas.openxmlformats.org/officeDocument/2006/relationships/image" Target="../media/fImage38143108467.png"></Relationship><Relationship Id="rId10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691380" y="335280"/>
            <a:ext cx="28124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Photon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Cloud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26" name="Rect 0"/>
          <p:cNvSpPr txBox="1">
            <a:spLocks/>
          </p:cNvSpPr>
          <p:nvPr/>
        </p:nvSpPr>
        <p:spPr>
          <a:xfrm rot="0">
            <a:off x="1187450" y="2803525"/>
            <a:ext cx="4175760" cy="34163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클라우드는 무료 애플리케이션 기준 20 CCU를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클라우드의 경우 클라이언트에서 보내는 데이터를 처리할 수 있는 환경이 필요합니다.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 포톤 클라우드는 중앙 호스팅에서 환경을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하지만 호스팅을 개인이 하지 않으므로 제어할 수 있는 영역이 제한됩니다.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28" name="그림 1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89355" y="1359535"/>
            <a:ext cx="1599565" cy="1083310"/>
          </a:xfrm>
          <a:prstGeom prst="rect"/>
          <a:noFill/>
        </p:spPr>
      </p:pic>
      <p:pic>
        <p:nvPicPr>
          <p:cNvPr id="1131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91840" y="1163955"/>
            <a:ext cx="2112645" cy="1471930"/>
          </a:xfrm>
          <a:prstGeom prst="rect"/>
          <a:noFill/>
        </p:spPr>
      </p:pic>
      <p:pic>
        <p:nvPicPr>
          <p:cNvPr id="1132" name="그림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1165225"/>
            <a:ext cx="4173855" cy="3665220"/>
          </a:xfrm>
          <a:prstGeom prst="roundRect"/>
          <a:solidFill>
            <a:srgbClr val="EDEDED"/>
          </a:solidFill>
        </p:spPr>
      </p:pic>
      <p:sp>
        <p:nvSpPr>
          <p:cNvPr id="1133" name="텍스트 상자 10"/>
          <p:cNvSpPr txBox="1">
            <a:spLocks/>
          </p:cNvSpPr>
          <p:nvPr/>
        </p:nvSpPr>
        <p:spPr>
          <a:xfrm rot="0">
            <a:off x="6812280" y="4986020"/>
            <a:ext cx="417576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첫 번째로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Google에서 </a:t>
            </a:r>
            <a:r>
              <a:rPr lang="ko-KR" sz="1800">
                <a:latin typeface="맑은 고딕" charset="0"/>
                <a:ea typeface="맑은 고딕" charset="0"/>
              </a:rPr>
              <a:t>Photon</a:t>
            </a:r>
            <a:r>
              <a:rPr sz="1800">
                <a:latin typeface="맑은 고딕" charset="0"/>
                <a:ea typeface="맑은 고딕" charset="0"/>
              </a:rPr>
              <a:t>을 입력하고 </a:t>
            </a:r>
            <a:r>
              <a:rPr lang="ko-KR" sz="1800">
                <a:latin typeface="맑은 고딕" charset="0"/>
                <a:ea typeface="맑은 고딕" charset="0"/>
              </a:rPr>
              <a:t>Photon Engine : 글로벌 크로스 플랫폼 실시간 게임 개발</a:t>
            </a:r>
            <a:r>
              <a:rPr sz="1800">
                <a:latin typeface="맑은 고딕" charset="0"/>
                <a:ea typeface="맑은 고딕" charset="0"/>
              </a:rPr>
              <a:t>이라는 사이트에 접속합니다.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상자 276"/>
          <p:cNvSpPr txBox="1">
            <a:spLocks/>
          </p:cNvSpPr>
          <p:nvPr/>
        </p:nvSpPr>
        <p:spPr>
          <a:xfrm>
            <a:off x="4305935" y="318770"/>
            <a:ext cx="357568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아홉</a:t>
            </a:r>
            <a:r>
              <a:rPr lang="ko-KR" sz="3000" b="1"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8"/>
          <p:cNvSpPr txBox="1">
            <a:spLocks/>
          </p:cNvSpPr>
          <p:nvPr/>
        </p:nvSpPr>
        <p:spPr>
          <a:xfrm rot="0">
            <a:off x="1454785" y="3917315"/>
            <a:ext cx="3916045" cy="23082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마스터 서버</a:t>
            </a:r>
            <a:r>
              <a:rPr lang="ko-KR" sz="1800">
                <a:latin typeface="맑은 고딕" charset="0"/>
                <a:ea typeface="맑은 고딕" charset="0"/>
              </a:rPr>
              <a:t>에 접</a:t>
            </a:r>
            <a:r>
              <a:rPr lang="ko-KR" sz="1800">
                <a:latin typeface="맑은 고딕" charset="0"/>
                <a:ea typeface="맑은 고딕" charset="0"/>
              </a:rPr>
              <a:t>속하는 순간</a:t>
            </a:r>
            <a:r>
              <a:rPr lang="ko-KR" sz="1800">
                <a:latin typeface="맑은 고딕" charset="0"/>
                <a:ea typeface="맑은 고딕" charset="0"/>
              </a:rPr>
              <a:t> 로비에 접</a:t>
            </a:r>
            <a:r>
              <a:rPr lang="ko-KR" sz="1800">
                <a:latin typeface="맑은 고딕" charset="0"/>
                <a:ea typeface="맑은 고딕" charset="0"/>
              </a:rPr>
              <a:t>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로비는 여러 개가 존재할 수 있으며, 로비 안에는 룸이 존재합니다.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룸</a:t>
            </a:r>
            <a:r>
              <a:rPr lang="ko-KR" sz="1800">
                <a:latin typeface="맑은 고딕" charset="0"/>
                <a:ea typeface="맑은 고딕" charset="0"/>
              </a:rPr>
              <a:t> 또한</a:t>
            </a:r>
            <a:r>
              <a:rPr lang="ko-KR" sz="1800">
                <a:latin typeface="맑은 고딕" charset="0"/>
                <a:ea typeface="맑은 고딕" charset="0"/>
              </a:rPr>
              <a:t> 여러 개를 생성할 수 있고 선택하여 접속할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6" name="그림 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45260" y="1304925"/>
            <a:ext cx="3925570" cy="1447165"/>
          </a:xfrm>
          <a:prstGeom prst="rect"/>
          <a:noFill/>
        </p:spPr>
      </p:pic>
      <p:pic>
        <p:nvPicPr>
          <p:cNvPr id="39" name="그림 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46530" y="2737485"/>
            <a:ext cx="1840230" cy="1078865"/>
          </a:xfrm>
          <a:prstGeom prst="rect"/>
          <a:noFill/>
        </p:spPr>
      </p:pic>
      <p:pic>
        <p:nvPicPr>
          <p:cNvPr id="40" name="그림 6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29965" y="2734310"/>
            <a:ext cx="1840230" cy="1078865"/>
          </a:xfrm>
          <a:prstGeom prst="rect"/>
          <a:noFill/>
        </p:spPr>
      </p:pic>
      <p:pic>
        <p:nvPicPr>
          <p:cNvPr id="41" name="그림 7"/>
          <p:cNvPicPr>
            <a:picLocks noChangeAspect="1"/>
          </p:cNvPicPr>
          <p:nvPr/>
        </p:nvPicPr>
        <p:blipFill rotWithShape="1"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568180" y="1920240"/>
            <a:ext cx="1281430" cy="2254250"/>
          </a:xfrm>
          <a:prstGeom prst="roundRect"/>
          <a:solidFill>
            <a:srgbClr val="EDEDED"/>
          </a:solidFill>
        </p:spPr>
      </p:pic>
      <p:pic>
        <p:nvPicPr>
          <p:cNvPr id="42" name="그림 8"/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8470" y="1304925"/>
            <a:ext cx="2639060" cy="3476625"/>
          </a:xfrm>
          <a:prstGeom prst="roundRect"/>
          <a:solidFill>
            <a:srgbClr val="EDEDED"/>
          </a:solidFill>
        </p:spPr>
      </p:pic>
      <p:sp>
        <p:nvSpPr>
          <p:cNvPr id="43" name="텍스트 상자 9"/>
          <p:cNvSpPr txBox="1">
            <a:spLocks/>
          </p:cNvSpPr>
          <p:nvPr/>
        </p:nvSpPr>
        <p:spPr>
          <a:xfrm>
            <a:off x="6800215" y="4994275"/>
            <a:ext cx="404241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UI에서 Text 2개를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그다음으로 Region Text라는 이름과 Lobby라는 이름으로 각각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337050" y="377190"/>
            <a:ext cx="352107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7" name="텍스트 상자 74"/>
          <p:cNvSpPr txBox="1">
            <a:spLocks/>
          </p:cNvSpPr>
          <p:nvPr/>
        </p:nvSpPr>
        <p:spPr>
          <a:xfrm>
            <a:off x="1214120" y="5046980"/>
            <a:ext cx="4134485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포톤 네트워크를 사용하기 위해 MonoBehaviourPunCallbacks 클래스를 상속 받도록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0" name="그림 18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14120" y="3773805"/>
            <a:ext cx="4134485" cy="1223645"/>
          </a:xfrm>
          <a:prstGeom prst="roundRect"/>
          <a:solidFill>
            <a:srgbClr val="EDEDED"/>
          </a:solidFill>
        </p:spPr>
      </p:pic>
      <p:pic>
        <p:nvPicPr>
          <p:cNvPr id="1144" name="그림 51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12850" y="1388110"/>
            <a:ext cx="4124960" cy="1539240"/>
          </a:xfrm>
          <a:prstGeom prst="roundRect"/>
          <a:solidFill>
            <a:srgbClr val="EDEDED"/>
          </a:solidFill>
        </p:spPr>
      </p:pic>
      <p:sp>
        <p:nvSpPr>
          <p:cNvPr id="1145" name="텍스트 상자 54"/>
          <p:cNvSpPr txBox="1">
            <a:spLocks/>
          </p:cNvSpPr>
          <p:nvPr/>
        </p:nvSpPr>
        <p:spPr>
          <a:xfrm>
            <a:off x="1210310" y="2966085"/>
            <a:ext cx="413956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Join Room 오브젝트를 선택하고 앵커와 위치를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6" name="텍스트 상자 10"/>
          <p:cNvSpPr txBox="1">
            <a:spLocks/>
          </p:cNvSpPr>
          <p:nvPr/>
        </p:nvSpPr>
        <p:spPr>
          <a:xfrm>
            <a:off x="6808470" y="4212590"/>
            <a:ext cx="414210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그다음으로 Button과 Text 변수를 선언합니다.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서버에 접속할 수 있는 Connect( ) 함수를 생성하고 포톤 서버로 접속하는 포톤 함수를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7" name="그림 11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6725" y="1396365"/>
            <a:ext cx="4132580" cy="26949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337050" y="377190"/>
            <a:ext cx="352107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한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7" name="Rect 0"/>
          <p:cNvSpPr txBox="1">
            <a:spLocks/>
          </p:cNvSpPr>
          <p:nvPr/>
        </p:nvSpPr>
        <p:spPr>
          <a:xfrm>
            <a:off x="1238885" y="4178935"/>
            <a:ext cx="412686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Update( ) 함수에서 Data 클래스에 있는 count 변수에 따라 currentlobby 텍스트의 텍스트가 변경될 수 있도록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이제 currentregion 텍스트는 설정된 지역을 출력하도록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7" name="그림 6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8250" y="1365250"/>
            <a:ext cx="4124960" cy="2750185"/>
          </a:xfrm>
          <a:prstGeom prst="rect"/>
          <a:noFill/>
        </p:spPr>
      </p:pic>
      <p:pic>
        <p:nvPicPr>
          <p:cNvPr id="1148" name="그림 13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6725" y="1363345"/>
            <a:ext cx="4182745" cy="1875790"/>
          </a:xfrm>
          <a:prstGeom prst="rect"/>
          <a:noFill/>
        </p:spPr>
      </p:pic>
      <p:sp>
        <p:nvSpPr>
          <p:cNvPr id="1149" name="텍스트 상자 14"/>
          <p:cNvSpPr txBox="1">
            <a:spLocks/>
          </p:cNvSpPr>
          <p:nvPr/>
        </p:nvSpPr>
        <p:spPr>
          <a:xfrm>
            <a:off x="6833870" y="3289300"/>
            <a:ext cx="416877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로비에 접속하게 되면 Data 클래스에 있는 count에 따라 특정한 로비에 접속되도록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50" name="텍스트 상자 42"/>
          <p:cNvSpPr txBox="1">
            <a:spLocks/>
          </p:cNvSpPr>
          <p:nvPr/>
        </p:nvSpPr>
        <p:spPr>
          <a:xfrm>
            <a:off x="6877685" y="5574665"/>
            <a:ext cx="412496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그다음으로 로비에 접속했을 때  씬 이동을 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1" name="그림 43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74510" y="4404360"/>
            <a:ext cx="4127500" cy="109601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337050" y="377190"/>
            <a:ext cx="352107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9" name="Rect 0"/>
          <p:cNvSpPr txBox="1">
            <a:spLocks/>
          </p:cNvSpPr>
          <p:nvPr/>
        </p:nvSpPr>
        <p:spPr>
          <a:xfrm>
            <a:off x="6810375" y="5425440"/>
            <a:ext cx="418274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UI에서 Scroll View를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1" name="그림 2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439275" y="2036445"/>
            <a:ext cx="1557020" cy="2378710"/>
          </a:xfrm>
          <a:prstGeom prst="roundRect"/>
          <a:solidFill>
            <a:srgbClr val="EDEDED"/>
          </a:solidFill>
        </p:spPr>
      </p:pic>
      <p:pic>
        <p:nvPicPr>
          <p:cNvPr id="1152" name="그림 2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6980" y="1308100"/>
            <a:ext cx="4126230" cy="1750060"/>
          </a:xfrm>
          <a:prstGeom prst="roundRect"/>
          <a:solidFill>
            <a:srgbClr val="EDEDED"/>
          </a:solidFill>
        </p:spPr>
      </p:pic>
      <p:sp>
        <p:nvSpPr>
          <p:cNvPr id="1153" name="텍스트 상자 28"/>
          <p:cNvSpPr txBox="1">
            <a:spLocks/>
          </p:cNvSpPr>
          <p:nvPr/>
        </p:nvSpPr>
        <p:spPr>
          <a:xfrm>
            <a:off x="1226185" y="5151120"/>
            <a:ext cx="412496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Region Image와 Lobby Image의 앵커와 위치 그리고 크기를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4" name="그림 2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9680" y="3219450"/>
            <a:ext cx="4123055" cy="1743710"/>
          </a:xfrm>
          <a:prstGeom prst="roundRect"/>
          <a:solidFill>
            <a:srgbClr val="EDEDED"/>
          </a:solidFill>
        </p:spPr>
      </p:pic>
      <p:pic>
        <p:nvPicPr>
          <p:cNvPr id="1155" name="그림 3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0375" y="1314450"/>
            <a:ext cx="2381885" cy="389636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7050" y="377190"/>
            <a:ext cx="352107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7" name="Rect 0"/>
          <p:cNvSpPr txBox="1">
            <a:spLocks/>
          </p:cNvSpPr>
          <p:nvPr/>
        </p:nvSpPr>
        <p:spPr>
          <a:xfrm>
            <a:off x="1238885" y="2335530"/>
            <a:ext cx="412496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Scroll View 오브젝트의 앵커와 크기를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9" name="Rect 0"/>
          <p:cNvSpPr txBox="1">
            <a:spLocks/>
          </p:cNvSpPr>
          <p:nvPr/>
        </p:nvSpPr>
        <p:spPr>
          <a:xfrm>
            <a:off x="6805295" y="5351145"/>
            <a:ext cx="419481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UI에서 Button 3개를 생성하고 Lobby 1과 Lobby 2 그리고 Lobby 3이라는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53" name="Rect 0"/>
          <p:cNvSpPr txBox="1">
            <a:spLocks/>
          </p:cNvSpPr>
          <p:nvPr/>
        </p:nvSpPr>
        <p:spPr>
          <a:xfrm>
            <a:off x="1235710" y="5342890"/>
            <a:ext cx="412496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Content를 선택하고 Vertical Layout Group 컴포넌트를 추가하고 컴포넌트 속성을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6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2060" y="1226185"/>
            <a:ext cx="4120515" cy="1060450"/>
          </a:xfrm>
          <a:prstGeom prst="roundRect"/>
          <a:solidFill>
            <a:srgbClr val="EDEDED"/>
          </a:solidFill>
        </p:spPr>
      </p:pic>
      <p:pic>
        <p:nvPicPr>
          <p:cNvPr id="1157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0155" y="3117850"/>
            <a:ext cx="1171575" cy="2030095"/>
          </a:xfrm>
          <a:prstGeom prst="roundRect"/>
          <a:solidFill>
            <a:srgbClr val="EDEDED"/>
          </a:solidFill>
        </p:spPr>
      </p:pic>
      <p:pic>
        <p:nvPicPr>
          <p:cNvPr id="115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43810" y="3109595"/>
            <a:ext cx="2776855" cy="665480"/>
          </a:xfrm>
          <a:prstGeom prst="roundRect"/>
          <a:solidFill>
            <a:srgbClr val="EDEDED"/>
          </a:solidFill>
        </p:spPr>
      </p:pic>
      <p:pic>
        <p:nvPicPr>
          <p:cNvPr id="1159" name="그림 1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8470" y="1263650"/>
            <a:ext cx="2386330" cy="3857625"/>
          </a:xfrm>
          <a:prstGeom prst="roundRect"/>
          <a:solidFill>
            <a:srgbClr val="EDEDED"/>
          </a:solidFill>
        </p:spPr>
      </p:pic>
      <p:pic>
        <p:nvPicPr>
          <p:cNvPr id="1160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43810" y="3924300"/>
            <a:ext cx="2777490" cy="1222375"/>
          </a:xfrm>
          <a:prstGeom prst="roundRect"/>
          <a:solidFill>
            <a:srgbClr val="EDEDED"/>
          </a:solidFill>
        </p:spPr>
      </p:pic>
      <p:pic>
        <p:nvPicPr>
          <p:cNvPr id="1161" name="그림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51010" y="1670685"/>
            <a:ext cx="1639570" cy="303530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7050" y="377190"/>
            <a:ext cx="352107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열네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3" name="Rect 0"/>
          <p:cNvSpPr txBox="1">
            <a:spLocks/>
          </p:cNvSpPr>
          <p:nvPr/>
        </p:nvSpPr>
        <p:spPr>
          <a:xfrm>
            <a:off x="1257300" y="4218305"/>
            <a:ext cx="4116070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 LobbyCount 스크립트를 생성하고 Lobby 1과 Lobby 2 그리고 Lobby 3 오브젝트에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그런 다음 Lobby 1과 Lobby 2 그리고 Lobby 3 Button에 On Click( ) 함수를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62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7140" y="1252220"/>
            <a:ext cx="1430020" cy="1853565"/>
          </a:xfrm>
          <a:prstGeom prst="roundRect"/>
          <a:solidFill>
            <a:srgbClr val="EDEDED"/>
          </a:solidFill>
        </p:spPr>
      </p:pic>
      <p:pic>
        <p:nvPicPr>
          <p:cNvPr id="1163" name="그림 18" descr="C:/Users/Admin1/AppData/Roaming/PolarisOffice/ETemp/6660_18604736/fImage2237297696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687830" y="3387090"/>
            <a:ext cx="549275" cy="696595"/>
          </a:xfrm>
          <a:prstGeom prst="roundRect"/>
          <a:solidFill>
            <a:srgbClr val="EDEDED"/>
          </a:solidFill>
        </p:spPr>
      </p:pic>
      <p:cxnSp>
        <p:nvCxnSpPr>
          <p:cNvPr id="1165" name="도형 22"/>
          <p:cNvCxnSpPr>
            <a:stCxn id="1163" idx="0"/>
          </p:cNvCxnSpPr>
          <p:nvPr/>
        </p:nvCxnSpPr>
        <p:spPr>
          <a:xfrm rot="0" flipV="1">
            <a:off x="1962150" y="2568575"/>
            <a:ext cx="8890" cy="81915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9" name="그림 3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9425" y="1249045"/>
            <a:ext cx="4156075" cy="3085465"/>
          </a:xfrm>
          <a:prstGeom prst="rect"/>
          <a:noFill/>
        </p:spPr>
      </p:pic>
      <p:sp>
        <p:nvSpPr>
          <p:cNvPr id="1170" name="텍스트 상자 38"/>
          <p:cNvSpPr txBox="1">
            <a:spLocks/>
          </p:cNvSpPr>
          <p:nvPr/>
        </p:nvSpPr>
        <p:spPr>
          <a:xfrm>
            <a:off x="6822440" y="4437380"/>
            <a:ext cx="4161155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LobbyCount 스크립트에서 count 변수를 선언하고 Selected( ) 함수를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조건문에 따라 Data의 count 변수가 설정되도록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71" name="그림 4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09875" y="3305175"/>
            <a:ext cx="2552700" cy="753110"/>
          </a:xfrm>
          <a:prstGeom prst="roundRect"/>
          <a:solidFill>
            <a:srgbClr val="EDEDED"/>
          </a:solidFill>
        </p:spPr>
      </p:pic>
      <p:pic>
        <p:nvPicPr>
          <p:cNvPr id="1172" name="그림 47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05430" y="2262505"/>
            <a:ext cx="2552700" cy="753110"/>
          </a:xfrm>
          <a:prstGeom prst="roundRect"/>
          <a:solidFill>
            <a:srgbClr val="EDEDED"/>
          </a:solidFill>
        </p:spPr>
      </p:pic>
      <p:pic>
        <p:nvPicPr>
          <p:cNvPr id="1173" name="그림 48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20035" y="1248410"/>
            <a:ext cx="2552700" cy="75311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146550" y="377190"/>
            <a:ext cx="39027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열다섯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3" name="Rect 0"/>
          <p:cNvSpPr txBox="1">
            <a:spLocks/>
          </p:cNvSpPr>
          <p:nvPr/>
        </p:nvSpPr>
        <p:spPr>
          <a:xfrm>
            <a:off x="1238250" y="4161155"/>
            <a:ext cx="4116070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마지막으로 Lobby 1과 Lobby 2 그리고 Lobby 3 Button에 LobbyCount의 Count 변수를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On Click( ) 함수에 Selected( )함수를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70" name="Rect 0"/>
          <p:cNvSpPr txBox="1">
            <a:spLocks/>
          </p:cNvSpPr>
          <p:nvPr/>
        </p:nvSpPr>
        <p:spPr>
          <a:xfrm>
            <a:off x="6822440" y="5266055"/>
            <a:ext cx="417068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Ground의 앵커를 지정하고 Lobby 1과 Lobby 2 그리고 Lobby 3 Button의 크기를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71" name="그림 5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61745" y="1252220"/>
            <a:ext cx="4101465" cy="834390"/>
          </a:xfrm>
          <a:prstGeom prst="roundRect"/>
          <a:solidFill>
            <a:srgbClr val="EDEDED"/>
          </a:solidFill>
        </p:spPr>
      </p:pic>
      <p:pic>
        <p:nvPicPr>
          <p:cNvPr id="1172" name="그림 5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61745" y="2219325"/>
            <a:ext cx="4110990" cy="829310"/>
          </a:xfrm>
          <a:prstGeom prst="roundRect"/>
          <a:solidFill>
            <a:srgbClr val="EDEDED"/>
          </a:solidFill>
        </p:spPr>
      </p:pic>
      <p:pic>
        <p:nvPicPr>
          <p:cNvPr id="1173" name="그림 5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7775" y="3181350"/>
            <a:ext cx="4115435" cy="829310"/>
          </a:xfrm>
          <a:prstGeom prst="roundRect"/>
          <a:solidFill>
            <a:srgbClr val="EDEDED"/>
          </a:solidFill>
        </p:spPr>
      </p:pic>
      <p:pic>
        <p:nvPicPr>
          <p:cNvPr id="1174" name="그림 6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0375" y="1242695"/>
            <a:ext cx="4177030" cy="1205865"/>
          </a:xfrm>
          <a:prstGeom prst="roundRect"/>
          <a:solidFill>
            <a:srgbClr val="EDEDED"/>
          </a:solidFill>
        </p:spPr>
      </p:pic>
      <p:pic>
        <p:nvPicPr>
          <p:cNvPr id="1175" name="그림 6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9900" y="2576195"/>
            <a:ext cx="4167505" cy="753110"/>
          </a:xfrm>
          <a:prstGeom prst="roundRect"/>
          <a:solidFill>
            <a:srgbClr val="EDEDED"/>
          </a:solidFill>
        </p:spPr>
      </p:pic>
      <p:pic>
        <p:nvPicPr>
          <p:cNvPr id="1176" name="그림 6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9425" y="3500120"/>
            <a:ext cx="4153535" cy="753110"/>
          </a:xfrm>
          <a:prstGeom prst="roundRect"/>
          <a:solidFill>
            <a:srgbClr val="EDEDED"/>
          </a:solidFill>
        </p:spPr>
      </p:pic>
      <p:pic>
        <p:nvPicPr>
          <p:cNvPr id="1177" name="그림 6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0375" y="4410075"/>
            <a:ext cx="4186555" cy="78168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146550" y="377190"/>
            <a:ext cx="3903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섯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3" name="Rect 0"/>
          <p:cNvSpPr txBox="1">
            <a:spLocks/>
          </p:cNvSpPr>
          <p:nvPr/>
        </p:nvSpPr>
        <p:spPr>
          <a:xfrm rot="0">
            <a:off x="1229995" y="2348865"/>
            <a:ext cx="411670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Join Room Button의 On Click( ) 함수에 이벤트를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70" name="Rect 0"/>
          <p:cNvSpPr txBox="1">
            <a:spLocks/>
          </p:cNvSpPr>
          <p:nvPr/>
        </p:nvSpPr>
        <p:spPr>
          <a:xfrm>
            <a:off x="6822440" y="5266055"/>
            <a:ext cx="417195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File에서 Build Settings를 선택하고 Photon Room 씬을 </a:t>
            </a:r>
            <a:r>
              <a:rPr lang="ko-KR" sz="1800">
                <a:latin typeface="맑은 고딕" charset="0"/>
                <a:ea typeface="맑은 고딕" charset="0"/>
              </a:rPr>
              <a:t>Scenes in Build에 </a:t>
            </a:r>
            <a:r>
              <a:rPr lang="ko-KR" sz="1800">
                <a:latin typeface="맑은 고딕" charset="0"/>
                <a:ea typeface="맑은 고딕" charset="0"/>
              </a:rPr>
              <a:t>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78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0155" y="1245870"/>
            <a:ext cx="4114165" cy="991235"/>
          </a:xfrm>
          <a:prstGeom prst="roundRect"/>
          <a:solidFill>
            <a:srgbClr val="EDEDED"/>
          </a:solidFill>
        </p:spPr>
      </p:pic>
      <p:pic>
        <p:nvPicPr>
          <p:cNvPr id="1179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29360" y="3427730"/>
            <a:ext cx="949325" cy="1461135"/>
          </a:xfrm>
          <a:prstGeom prst="roundRect"/>
          <a:solidFill>
            <a:srgbClr val="EDEDED"/>
          </a:solidFill>
        </p:spPr>
      </p:pic>
      <p:pic>
        <p:nvPicPr>
          <p:cNvPr id="1180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60930" y="3740785"/>
            <a:ext cx="2985135" cy="848360"/>
          </a:xfrm>
          <a:prstGeom prst="roundRect"/>
          <a:solidFill>
            <a:srgbClr val="EDEDED"/>
          </a:solidFill>
        </p:spPr>
      </p:pic>
      <p:sp>
        <p:nvSpPr>
          <p:cNvPr id="1181" name="텍스트 상자 10"/>
          <p:cNvSpPr txBox="1">
            <a:spLocks/>
          </p:cNvSpPr>
          <p:nvPr/>
        </p:nvSpPr>
        <p:spPr>
          <a:xfrm rot="0">
            <a:off x="1233170" y="4980305"/>
            <a:ext cx="412115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그다음으로 Join Room Button의 On Click( ) 함수에 Phton Manager 오브젝트를 넣어준 다음 함수를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182" name="도형 11"/>
          <p:cNvCxnSpPr/>
          <p:nvPr/>
        </p:nvCxnSpPr>
        <p:spPr>
          <a:xfrm rot="0">
            <a:off x="2128520" y="3931920"/>
            <a:ext cx="274955" cy="25019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3" name="그림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8155" y="1250950"/>
            <a:ext cx="4145915" cy="2299335"/>
          </a:xfrm>
          <a:prstGeom prst="rect"/>
          <a:noFill/>
        </p:spPr>
      </p:pic>
      <p:pic>
        <p:nvPicPr>
          <p:cNvPr id="1184" name="그림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5615" y="3764915"/>
            <a:ext cx="4156710" cy="137287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첫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6" name="텍스트 상자 14"/>
          <p:cNvSpPr txBox="1">
            <a:spLocks/>
          </p:cNvSpPr>
          <p:nvPr/>
        </p:nvSpPr>
        <p:spPr>
          <a:xfrm rot="0">
            <a:off x="1290320" y="2906395"/>
            <a:ext cx="408876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Photon 사이트에서 로그인을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7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320" y="3645535"/>
            <a:ext cx="4097020" cy="1922780"/>
          </a:xfrm>
          <a:prstGeom prst="roundRect"/>
          <a:solidFill>
            <a:srgbClr val="EDEDED"/>
          </a:solidFill>
        </p:spPr>
      </p:pic>
      <p:sp>
        <p:nvSpPr>
          <p:cNvPr id="1038" name="텍스트 상자 19"/>
          <p:cNvSpPr txBox="1">
            <a:spLocks/>
          </p:cNvSpPr>
          <p:nvPr/>
        </p:nvSpPr>
        <p:spPr>
          <a:xfrm rot="0">
            <a:off x="1290320" y="5625465"/>
            <a:ext cx="410527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로그인 화면에서 회원 가입을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9" name="그림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320" y="1279525"/>
            <a:ext cx="4101465" cy="1552575"/>
          </a:xfrm>
          <a:prstGeom prst="rect"/>
          <a:noFill/>
        </p:spPr>
      </p:pic>
      <p:pic>
        <p:nvPicPr>
          <p:cNvPr id="1040" name="그림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4820" y="1281430"/>
            <a:ext cx="4321810" cy="4278630"/>
          </a:xfrm>
          <a:prstGeom prst="roundRect"/>
          <a:solidFill>
            <a:srgbClr val="EDEDED"/>
          </a:solidFill>
        </p:spPr>
      </p:pic>
      <p:sp>
        <p:nvSpPr>
          <p:cNvPr id="1041" name="텍스트 상자 26"/>
          <p:cNvSpPr txBox="1">
            <a:spLocks/>
          </p:cNvSpPr>
          <p:nvPr/>
        </p:nvSpPr>
        <p:spPr>
          <a:xfrm rot="0">
            <a:off x="6817360" y="5628005"/>
            <a:ext cx="431927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다음 사용하고 있는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Email 주소를 입력하고 신규 가입을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6" name="Rect 0"/>
          <p:cNvSpPr txBox="1">
            <a:spLocks/>
          </p:cNvSpPr>
          <p:nvPr/>
        </p:nvSpPr>
        <p:spPr>
          <a:xfrm rot="0">
            <a:off x="1179830" y="2942590"/>
            <a:ext cx="412115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관리 화면으로 이동하여 새 어플리케이션 만들기를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7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7925" y="1350645"/>
            <a:ext cx="4191635" cy="1403985"/>
          </a:xfrm>
          <a:prstGeom prst="roundRect"/>
          <a:solidFill>
            <a:srgbClr val="EDEDED"/>
          </a:solidFill>
        </p:spPr>
      </p:pic>
      <p:pic>
        <p:nvPicPr>
          <p:cNvPr id="1038" name="그림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9195" y="3775710"/>
            <a:ext cx="4181475" cy="1723390"/>
          </a:xfrm>
          <a:prstGeom prst="roundRect"/>
          <a:solidFill>
            <a:srgbClr val="EDEDED"/>
          </a:solidFill>
        </p:spPr>
      </p:pic>
      <p:sp>
        <p:nvSpPr>
          <p:cNvPr id="1039" name="텍스트 상자 37"/>
          <p:cNvSpPr txBox="1">
            <a:spLocks/>
          </p:cNvSpPr>
          <p:nvPr/>
        </p:nvSpPr>
        <p:spPr>
          <a:xfrm rot="0">
            <a:off x="1173480" y="5603875"/>
            <a:ext cx="419862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Photon 종류와 이름을 설정하고 작성하기를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0" name="텍스트 상자 53"/>
          <p:cNvSpPr txBox="1">
            <a:spLocks/>
          </p:cNvSpPr>
          <p:nvPr/>
        </p:nvSpPr>
        <p:spPr>
          <a:xfrm rot="0">
            <a:off x="6863715" y="4429760"/>
            <a:ext cx="4096385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Window에서 Asset Store를 선택합니다.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그리고 Asset Store에서 PUN 2를 검색하고 PUN </a:t>
            </a:r>
            <a:r>
              <a:rPr lang="ko-KR" sz="1800">
                <a:latin typeface="맑은 고딕" charset="0"/>
                <a:ea typeface="맑은 고딕" charset="0"/>
              </a:rPr>
              <a:t>2 - FREE </a:t>
            </a:r>
            <a:r>
              <a:rPr sz="1800">
                <a:latin typeface="맑은 고딕" charset="0"/>
                <a:ea typeface="맑은 고딕" charset="0"/>
              </a:rPr>
              <a:t>에셋을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1" name="그림 5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66890" y="1278255"/>
            <a:ext cx="1819910" cy="2912745"/>
          </a:xfrm>
          <a:prstGeom prst="roundRect"/>
          <a:solidFill>
            <a:srgbClr val="EDEDED"/>
          </a:solidFill>
        </p:spPr>
      </p:pic>
      <p:pic>
        <p:nvPicPr>
          <p:cNvPr id="1042" name="그림 5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841105" y="1281430"/>
            <a:ext cx="2122805" cy="29025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42" name="텍스트 상자 50"/>
          <p:cNvSpPr txBox="1">
            <a:spLocks/>
          </p:cNvSpPr>
          <p:nvPr/>
        </p:nvSpPr>
        <p:spPr>
          <a:xfrm rot="0">
            <a:off x="6812280" y="5572125"/>
            <a:ext cx="423735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PUN 2 - FREE에 있는 파일을 내 프로젝트에 포함시킵니다.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3" name="그림 5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4110" y="3948430"/>
            <a:ext cx="4227195" cy="1828165"/>
          </a:xfrm>
          <a:prstGeom prst="roundRect"/>
          <a:solidFill>
            <a:srgbClr val="EDEDED"/>
          </a:solidFill>
        </p:spPr>
      </p:pic>
      <p:sp>
        <p:nvSpPr>
          <p:cNvPr id="1044" name="텍스트 상자 57"/>
          <p:cNvSpPr txBox="1">
            <a:spLocks/>
          </p:cNvSpPr>
          <p:nvPr/>
        </p:nvSpPr>
        <p:spPr>
          <a:xfrm rot="0">
            <a:off x="1132840" y="5852795"/>
            <a:ext cx="389826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Accept를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5" name="그림 5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8555" y="1342390"/>
            <a:ext cx="4231640" cy="1706880"/>
          </a:xfrm>
          <a:prstGeom prst="rect"/>
          <a:noFill/>
        </p:spPr>
      </p:pic>
      <p:sp>
        <p:nvSpPr>
          <p:cNvPr id="1046" name="텍스트 상자 59"/>
          <p:cNvSpPr txBox="1">
            <a:spLocks/>
          </p:cNvSpPr>
          <p:nvPr/>
        </p:nvSpPr>
        <p:spPr>
          <a:xfrm rot="0">
            <a:off x="1135380" y="3153410"/>
            <a:ext cx="423481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</a:t>
            </a:r>
            <a:r>
              <a:rPr lang="ko-KR" sz="1800">
                <a:latin typeface="맑은 고딕" charset="0"/>
                <a:ea typeface="맑은 고딕" charset="0"/>
              </a:rPr>
              <a:t>음 PUN 2 - FREE 에셋을 Import합니다.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7" name="그림 7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6565" y="1345565"/>
            <a:ext cx="4234815" cy="40322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98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6833235" y="5260975"/>
            <a:ext cx="408241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PhotonServerSettings의 App Id Pun에 자신의 Pun App ID를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36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91565" y="1282065"/>
            <a:ext cx="4287520" cy="3326130"/>
          </a:xfrm>
          <a:prstGeom prst="rect"/>
          <a:noFill/>
        </p:spPr>
      </p:pic>
      <p:sp>
        <p:nvSpPr>
          <p:cNvPr id="1137" name="Rect 0"/>
          <p:cNvSpPr txBox="1">
            <a:spLocks/>
          </p:cNvSpPr>
          <p:nvPr/>
        </p:nvSpPr>
        <p:spPr>
          <a:xfrm rot="0">
            <a:off x="1080135" y="4705985"/>
            <a:ext cx="4290060" cy="15087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Window에서 Photon Unity Networking을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Highlight Server Settings를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38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4980" y="1277620"/>
            <a:ext cx="4079240" cy="1333500"/>
          </a:xfrm>
          <a:prstGeom prst="roundRect"/>
          <a:solidFill>
            <a:srgbClr val="EDEDED"/>
          </a:solidFill>
        </p:spPr>
      </p:pic>
      <p:pic>
        <p:nvPicPr>
          <p:cNvPr id="1139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41490" y="2785110"/>
            <a:ext cx="4081780" cy="237807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331335" y="445135"/>
            <a:ext cx="35363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다섯 번째 튜토리얼</a:t>
            </a:r>
            <a:r>
              <a:rPr lang="ko-KR"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048385" y="4196715"/>
            <a:ext cx="4287520" cy="20320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서버는 멀리 떨어진 플레이어와 연결이 좋지 않은 것을 방지하기 위해 지역이 설정되어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 전 세계적으로 지역이 분리되어 있으며, Ping을 측정하여 가장 적합한 지역을 설정합니다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57275" y="1636395"/>
            <a:ext cx="2528570" cy="2191385"/>
          </a:xfrm>
          <a:prstGeom prst="rect"/>
          <a:noFill/>
        </p:spPr>
      </p:pic>
      <p:pic>
        <p:nvPicPr>
          <p:cNvPr id="27" name="그림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3020" y="1382395"/>
            <a:ext cx="1553210" cy="654685"/>
          </a:xfrm>
          <a:prstGeom prst="rect"/>
          <a:noFill/>
        </p:spPr>
      </p:pic>
      <p:pic>
        <p:nvPicPr>
          <p:cNvPr id="28" name="그림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37305" y="2287270"/>
            <a:ext cx="1558290" cy="655955"/>
          </a:xfrm>
          <a:prstGeom prst="rect"/>
          <a:noFill/>
        </p:spPr>
      </p:pic>
      <p:pic>
        <p:nvPicPr>
          <p:cNvPr id="29" name="그림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0480" y="3234055"/>
            <a:ext cx="1553845" cy="656590"/>
          </a:xfrm>
          <a:prstGeom prst="rect"/>
          <a:noFill/>
        </p:spPr>
      </p:pic>
      <p:pic>
        <p:nvPicPr>
          <p:cNvPr id="30" name="그림 9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3235" y="1379855"/>
            <a:ext cx="2644140" cy="2627630"/>
          </a:xfrm>
          <a:prstGeom prst="roundRect"/>
          <a:solidFill>
            <a:srgbClr val="EDEDED"/>
          </a:solidFill>
        </p:spPr>
      </p:pic>
      <p:pic>
        <p:nvPicPr>
          <p:cNvPr id="31" name="그림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84105" y="1577975"/>
            <a:ext cx="998220" cy="1174115"/>
          </a:xfrm>
          <a:prstGeom prst="roundRect"/>
          <a:solidFill>
            <a:srgbClr val="EDEDED"/>
          </a:solidFill>
        </p:spPr>
      </p:pic>
      <p:sp>
        <p:nvSpPr>
          <p:cNvPr id="32" name="텍스트 상자 13"/>
          <p:cNvSpPr txBox="1">
            <a:spLocks/>
          </p:cNvSpPr>
          <p:nvPr/>
        </p:nvSpPr>
        <p:spPr>
          <a:xfrm rot="0">
            <a:off x="6824980" y="4163695"/>
            <a:ext cx="435673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 빈 게임 오브젝트를 생성하고 Photon Manager라는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그런 다음 PhotonManager 스크립트를 생성하고 PhotonManager 오브젝트에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3" name="그림 1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140315" y="3125470"/>
            <a:ext cx="705485" cy="772795"/>
          </a:xfrm>
          <a:prstGeom prst="roundRect"/>
          <a:solidFill>
            <a:srgbClr val="EDEDED"/>
          </a:solidFill>
        </p:spPr>
      </p:pic>
      <p:cxnSp>
        <p:nvCxnSpPr>
          <p:cNvPr id="34" name="도형 17"/>
          <p:cNvCxnSpPr/>
          <p:nvPr/>
        </p:nvCxnSpPr>
        <p:spPr>
          <a:xfrm rot="0" flipH="1" flipV="1">
            <a:off x="10482580" y="2751455"/>
            <a:ext cx="10795" cy="37465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7050" y="377190"/>
            <a:ext cx="351980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여섯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6833235" y="3980815"/>
            <a:ext cx="403288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sz="1800">
                <a:latin typeface="맑은 고딕" charset="0"/>
                <a:ea typeface="맑은 고딕" charset="0"/>
              </a:rPr>
              <a:t>다음으</a:t>
            </a:r>
            <a:r>
              <a:rPr lang="ko-KR" sz="1800">
                <a:latin typeface="맑은 고딕" charset="0"/>
                <a:ea typeface="맑은 고딕" charset="0"/>
              </a:rPr>
              <a:t>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UI에서 Button을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Join Room이라는 이름으로 정의하고 하위 오브젝트의 텍스트는 Join Room Text라는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81780" y="1920240"/>
            <a:ext cx="1289050" cy="2402840"/>
          </a:xfrm>
          <a:prstGeom prst="roundRect"/>
          <a:solidFill>
            <a:srgbClr val="EDEDED"/>
          </a:solidFill>
        </p:spPr>
      </p:pic>
      <p:pic>
        <p:nvPicPr>
          <p:cNvPr id="114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20470" y="1280160"/>
            <a:ext cx="2679065" cy="3700145"/>
          </a:xfrm>
          <a:prstGeom prst="roundRect"/>
          <a:solidFill>
            <a:srgbClr val="EDEDED"/>
          </a:solidFill>
        </p:spPr>
      </p:pic>
      <p:sp>
        <p:nvSpPr>
          <p:cNvPr id="1143" name="텍스트 상자 30"/>
          <p:cNvSpPr txBox="1">
            <a:spLocks/>
          </p:cNvSpPr>
          <p:nvPr/>
        </p:nvSpPr>
        <p:spPr>
          <a:xfrm rot="0">
            <a:off x="1214120" y="5092065"/>
            <a:ext cx="415671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UI에서 Image를 생성한 다음 Ground라는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4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18345" y="1639570"/>
            <a:ext cx="1246505" cy="1860550"/>
          </a:xfrm>
          <a:prstGeom prst="roundRect"/>
          <a:solidFill>
            <a:srgbClr val="EDEDED"/>
          </a:solidFill>
        </p:spPr>
      </p:pic>
      <p:pic>
        <p:nvPicPr>
          <p:cNvPr id="1145" name="그림 4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3235" y="1280160"/>
            <a:ext cx="2444750" cy="256095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7050" y="377190"/>
            <a:ext cx="351980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일곱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6816725" y="4903470"/>
            <a:ext cx="4149725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그다음으</a:t>
            </a:r>
            <a:r>
              <a:rPr lang="ko-KR" sz="1800">
                <a:latin typeface="맑은 고딕" charset="0"/>
                <a:ea typeface="맑은 고딕" charset="0"/>
              </a:rPr>
              <a:t>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Project에서 Create를 선택하고 Scene을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이름은 Photon Room으로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3" name="Rect 0"/>
          <p:cNvSpPr txBox="1">
            <a:spLocks/>
          </p:cNvSpPr>
          <p:nvPr/>
        </p:nvSpPr>
        <p:spPr>
          <a:xfrm rot="0">
            <a:off x="1214120" y="4352290"/>
            <a:ext cx="4156710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UI에서 Image 2개를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그런 다음 Region Image라는 이름과 Lobby Image라는 이름으로 각각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6" name="그림 4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73525" y="1901825"/>
            <a:ext cx="1305560" cy="1591310"/>
          </a:xfrm>
          <a:prstGeom prst="roundRect"/>
          <a:solidFill>
            <a:srgbClr val="EDEDED"/>
          </a:solidFill>
        </p:spPr>
      </p:pic>
      <p:pic>
        <p:nvPicPr>
          <p:cNvPr id="1147" name="그림 4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20470" y="1271905"/>
            <a:ext cx="2679065" cy="2968625"/>
          </a:xfrm>
          <a:prstGeom prst="roundRect"/>
          <a:solidFill>
            <a:srgbClr val="EDEDED"/>
          </a:solidFill>
        </p:spPr>
      </p:pic>
      <p:pic>
        <p:nvPicPr>
          <p:cNvPr id="1148" name="그림 1" descr="C:/Users/Admin1/AppData/Roaming/PolarisOffice/ETemp/11408_7193792/fImage4257124141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0535" y="1263650"/>
            <a:ext cx="4138295" cy="2727960"/>
          </a:xfrm>
          <a:prstGeom prst="rect"/>
          <a:noFill/>
        </p:spPr>
      </p:pic>
      <p:pic>
        <p:nvPicPr>
          <p:cNvPr id="1149" name="그림 4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4345" y="4131945"/>
            <a:ext cx="4141470" cy="75692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1266190" y="3269615"/>
            <a:ext cx="4077335" cy="28619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클라이언트가 서버로 처음 접속했을 때 Name Server에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접속했을 때 앱 ID와 게임 버전을 넘겨주고 인증 정보를 확인합니다.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인증 정보가 확인되면 인증 정보를 가지고 내부적으로 소켓 통신 거쳐서 마스터 서버로 이동하게 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34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58000" y="1809115"/>
            <a:ext cx="1508760" cy="1123950"/>
          </a:xfrm>
          <a:prstGeom prst="rect"/>
          <a:noFill/>
        </p:spPr>
      </p:pic>
      <p:sp>
        <p:nvSpPr>
          <p:cNvPr id="26" name="텍스트 상자 344"/>
          <p:cNvSpPr txBox="1">
            <a:spLocks/>
          </p:cNvSpPr>
          <p:nvPr/>
        </p:nvSpPr>
        <p:spPr>
          <a:xfrm rot="0">
            <a:off x="1780540" y="1258570"/>
            <a:ext cx="1240155" cy="4787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Client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345"/>
          <p:cNvSpPr txBox="1">
            <a:spLocks/>
          </p:cNvSpPr>
          <p:nvPr/>
        </p:nvSpPr>
        <p:spPr>
          <a:xfrm rot="0">
            <a:off x="6559550" y="1248410"/>
            <a:ext cx="2320925" cy="4787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Name Server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1" name="그림 35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288145" y="1807845"/>
            <a:ext cx="1818640" cy="1145540"/>
          </a:xfrm>
          <a:prstGeom prst="rect"/>
          <a:noFill/>
        </p:spPr>
      </p:pic>
      <p:sp>
        <p:nvSpPr>
          <p:cNvPr id="35" name="텍스트 상자 354"/>
          <p:cNvSpPr txBox="1">
            <a:spLocks/>
          </p:cNvSpPr>
          <p:nvPr/>
        </p:nvSpPr>
        <p:spPr>
          <a:xfrm rot="0">
            <a:off x="8932545" y="1252220"/>
            <a:ext cx="2320925" cy="4787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Master Server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355"/>
          <p:cNvSpPr txBox="1">
            <a:spLocks/>
          </p:cNvSpPr>
          <p:nvPr/>
        </p:nvSpPr>
        <p:spPr>
          <a:xfrm rot="0">
            <a:off x="4332605" y="372110"/>
            <a:ext cx="352615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여덟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도형 356"/>
          <p:cNvSpPr>
            <a:spLocks/>
          </p:cNvSpPr>
          <p:nvPr/>
        </p:nvSpPr>
        <p:spPr>
          <a:xfrm rot="0">
            <a:off x="8489315" y="2261235"/>
            <a:ext cx="304165" cy="23495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9" name="그림 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052570" y="1922780"/>
            <a:ext cx="1291590" cy="996315"/>
          </a:xfrm>
          <a:prstGeom prst="rect"/>
          <a:noFill/>
        </p:spPr>
      </p:pic>
      <p:pic>
        <p:nvPicPr>
          <p:cNvPr id="40" name="그림 1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955" y="1878965"/>
            <a:ext cx="1905000" cy="1203960"/>
          </a:xfrm>
          <a:prstGeom prst="rect"/>
          <a:noFill/>
        </p:spPr>
      </p:pic>
      <p:sp>
        <p:nvSpPr>
          <p:cNvPr id="41" name="도형 20"/>
          <p:cNvSpPr>
            <a:spLocks/>
          </p:cNvSpPr>
          <p:nvPr/>
        </p:nvSpPr>
        <p:spPr>
          <a:xfrm rot="0">
            <a:off x="8881745" y="2263775"/>
            <a:ext cx="304165" cy="23495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도형 21"/>
          <p:cNvSpPr>
            <a:spLocks/>
          </p:cNvSpPr>
          <p:nvPr/>
        </p:nvSpPr>
        <p:spPr>
          <a:xfrm rot="0">
            <a:off x="3241675" y="2364740"/>
            <a:ext cx="302895" cy="2336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도형 22"/>
          <p:cNvSpPr>
            <a:spLocks/>
          </p:cNvSpPr>
          <p:nvPr/>
        </p:nvSpPr>
        <p:spPr>
          <a:xfrm rot="0">
            <a:off x="3608070" y="2367280"/>
            <a:ext cx="302895" cy="2336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64"/>
          <p:cNvSpPr txBox="1">
            <a:spLocks/>
          </p:cNvSpPr>
          <p:nvPr/>
        </p:nvSpPr>
        <p:spPr>
          <a:xfrm rot="0">
            <a:off x="6859270" y="3090545"/>
            <a:ext cx="425704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여러 명의 클라이언트가 접속하는 경우 서로 다른 APP ID로 Name 서버에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5" name="텍스트 상자 39"/>
          <p:cNvSpPr txBox="1">
            <a:spLocks/>
          </p:cNvSpPr>
          <p:nvPr/>
        </p:nvSpPr>
        <p:spPr>
          <a:xfrm>
            <a:off x="6855460" y="5184775"/>
            <a:ext cx="429958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Data 스크립트를 생성하고 전역으로 사용할 수 있는 count 변수를 선언합니다.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6" name="그림 4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58635" y="4334510"/>
            <a:ext cx="659130" cy="655320"/>
          </a:xfrm>
          <a:prstGeom prst="roundRect"/>
          <a:solidFill>
            <a:srgbClr val="EDEDED"/>
          </a:solidFill>
        </p:spPr>
      </p:pic>
      <p:pic>
        <p:nvPicPr>
          <p:cNvPr id="47" name="그림 4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59370" y="4199890"/>
            <a:ext cx="3452495" cy="93154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line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line" id="{8F9907E5-6E90-47F2-B538-A69F39FCD164}" vid="{6009D5F4-204C-4104-8A85-1B34620620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17</Pages>
  <Paragraphs>11</Paragraphs>
  <Words>29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SGA</dc:creator>
  <cp:lastModifiedBy>2gopdeun</cp:lastModifiedBy>
  <dc:title>PowerPoint 프레젠테이션</dc:title>
  <cp:version>9.103.96.45032</cp:version>
  <dcterms:modified xsi:type="dcterms:W3CDTF">2020-11-06T09:17:06Z</dcterms:modified>
</cp:coreProperties>
</file>